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-1800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540001"/>
            <a:ext cx="5657850" cy="3458633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6096000"/>
            <a:ext cx="4846320" cy="1422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A3B6-17CF-410C-8A37-35D0D8584181}" type="datetimeFigureOut">
              <a:rPr lang="en-PH" smtClean="0"/>
              <a:t>06/07/2021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BA56C-1821-4C2E-B77A-F58DB5DCE4C2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A3B6-17CF-410C-8A37-35D0D8584181}" type="datetimeFigureOut">
              <a:rPr lang="en-PH" smtClean="0"/>
              <a:t>06/07/2021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BA56C-1821-4C2E-B77A-F58DB5DCE4C2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314450" cy="7802033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A3B6-17CF-410C-8A37-35D0D8584181}" type="datetimeFigureOut">
              <a:rPr lang="en-PH" smtClean="0"/>
              <a:t>06/07/2021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BA56C-1821-4C2E-B77A-F58DB5DCE4C2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A3B6-17CF-410C-8A37-35D0D8584181}" type="datetimeFigureOut">
              <a:rPr lang="en-PH" smtClean="0"/>
              <a:t>06/07/2021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BA56C-1821-4C2E-B77A-F58DB5DCE4C2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7315200"/>
            <a:ext cx="5744765" cy="1557867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5137151"/>
            <a:ext cx="4601765" cy="217805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A3B6-17CF-410C-8A37-35D0D8584181}" type="datetimeFigureOut">
              <a:rPr lang="en-PH" smtClean="0"/>
              <a:t>06/07/2021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BA56C-1821-4C2E-B77A-F58DB5DCE4C2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048256"/>
            <a:ext cx="2743200" cy="6120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14700" y="2048256"/>
            <a:ext cx="2743200" cy="6120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A3B6-17CF-410C-8A37-35D0D8584181}" type="datetimeFigureOut">
              <a:rPr lang="en-PH" smtClean="0"/>
              <a:t>06/07/2021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BA56C-1821-4C2E-B77A-F58DB5DCE4C2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2743200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274320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14700" y="2046817"/>
            <a:ext cx="2743200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14700" y="2899833"/>
            <a:ext cx="274320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A3B6-17CF-410C-8A37-35D0D8584181}" type="datetimeFigureOut">
              <a:rPr lang="en-PH" smtClean="0"/>
              <a:t>06/07/2021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BA56C-1821-4C2E-B77A-F58DB5DCE4C2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A3B6-17CF-410C-8A37-35D0D8584181}" type="datetimeFigureOut">
              <a:rPr lang="en-PH" smtClean="0"/>
              <a:t>06/07/2021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BA56C-1821-4C2E-B77A-F58DB5DCE4C2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A3B6-17CF-410C-8A37-35D0D8584181}" type="datetimeFigureOut">
              <a:rPr lang="en-PH" smtClean="0"/>
              <a:t>06/07/2021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BA56C-1821-4C2E-B77A-F58DB5DCE4C2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7327392"/>
            <a:ext cx="5829300" cy="79248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8128000"/>
            <a:ext cx="5829301" cy="812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A3B6-17CF-410C-8A37-35D0D8584181}" type="datetimeFigureOut">
              <a:rPr lang="en-PH" smtClean="0"/>
              <a:t>06/07/2021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BA56C-1821-4C2E-B77A-F58DB5DCE4C2}" type="slidenum">
              <a:rPr lang="en-PH" smtClean="0"/>
              <a:t>‹#›</a:t>
            </a:fld>
            <a:endParaRPr lang="en-P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600" y="508000"/>
            <a:ext cx="5829300" cy="659045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" y="7327037"/>
            <a:ext cx="5829300" cy="792835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343650" cy="731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314" y="8128000"/>
            <a:ext cx="5829300" cy="816864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A3B6-17CF-410C-8A37-35D0D8584181}" type="datetimeFigureOut">
              <a:rPr lang="en-PH" smtClean="0"/>
              <a:t>06/07/2021</a:t>
            </a:fld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DBA56C-1821-4C2E-B77A-F58DB5DCE4C2}" type="slidenum">
              <a:rPr lang="en-PH" smtClean="0"/>
              <a:t>‹#›</a:t>
            </a:fld>
            <a:endParaRPr lang="en-PH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P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715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5715000" cy="640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343650" y="0"/>
            <a:ext cx="514350" cy="914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43650" y="7315200"/>
            <a:ext cx="51435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98841" y="7531947"/>
            <a:ext cx="411480" cy="52832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EDBA56C-1821-4C2E-B77A-F58DB5DCE4C2}" type="slidenum">
              <a:rPr lang="en-PH" smtClean="0"/>
              <a:t>‹#›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4999726" y="5505027"/>
            <a:ext cx="315637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4952314" y="2301240"/>
            <a:ext cx="325119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784A3B6-17CF-410C-8A37-35D0D8584181}" type="datetimeFigureOut">
              <a:rPr lang="en-PH" smtClean="0"/>
              <a:t>06/07/2021</a:t>
            </a:fld>
            <a:endParaRPr lang="en-P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rgbClr val="D9D5CB"/>
            </a:gs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7FB9BA3-EF7E-49B8-9534-0E68CCD8A7E3}"/>
              </a:ext>
            </a:extLst>
          </p:cNvPr>
          <p:cNvSpPr/>
          <p:nvPr/>
        </p:nvSpPr>
        <p:spPr>
          <a:xfrm>
            <a:off x="1236652" y="2443599"/>
            <a:ext cx="406499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0" marR="353060" algn="ctr">
              <a:spcBef>
                <a:spcPts val="1225"/>
              </a:spcBef>
              <a:spcAft>
                <a:spcPts val="0"/>
              </a:spcAft>
            </a:pPr>
            <a:r>
              <a:rPr lang="en-GB" sz="1200" dirty="0"/>
              <a:t>Live in a serene private haven hidden in the busy streets of </a:t>
            </a:r>
            <a:r>
              <a:rPr lang="en-GB" sz="1200" dirty="0" err="1"/>
              <a:t>Mactan</a:t>
            </a:r>
            <a:r>
              <a:rPr lang="en-GB" sz="1200" dirty="0"/>
              <a:t> City. Valle Verde Residential Estates is an exclusive sanctuary perfect for those who want to enjoy both seaside living and a luxurious lifestyle. Enjoy the panoramic view of Marcelo-</a:t>
            </a:r>
            <a:r>
              <a:rPr lang="en-GB" sz="1200" dirty="0" err="1"/>
              <a:t>Fernan</a:t>
            </a:r>
            <a:r>
              <a:rPr lang="en-GB" sz="1200" dirty="0"/>
              <a:t> Bridge as well as the premium amenities that will help you keep a well-balanced lifestyle.</a:t>
            </a:r>
            <a:endParaRPr lang="en-PH" sz="1200" dirty="0">
              <a:latin typeface="Myriad Pro" panose="020B0503030403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169B200-D31A-4949-8886-0F11B9BBD94C}"/>
              </a:ext>
            </a:extLst>
          </p:cNvPr>
          <p:cNvSpPr/>
          <p:nvPr/>
        </p:nvSpPr>
        <p:spPr>
          <a:xfrm>
            <a:off x="1681569" y="7097719"/>
            <a:ext cx="298778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  <a:buSzPts val="1200"/>
              <a:tabLst>
                <a:tab pos="335280" algn="l"/>
              </a:tabLst>
            </a:pPr>
            <a:r>
              <a:rPr lang="en-US" sz="1200" b="1" spc="-125" dirty="0">
                <a:ea typeface="Tahoma" panose="020B0604030504040204" pitchFamily="34" charset="0"/>
                <a:cs typeface="Tahoma" panose="020B0604030504040204" pitchFamily="34" charset="0"/>
              </a:rPr>
              <a:t>FEATURES AND</a:t>
            </a:r>
            <a:r>
              <a:rPr lang="en-US" sz="1200" b="1" spc="-1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b="1" spc="-125" dirty="0">
                <a:ea typeface="Tahoma" panose="020B0604030504040204" pitchFamily="34" charset="0"/>
                <a:cs typeface="Tahoma" panose="020B0604030504040204" pitchFamily="34" charset="0"/>
              </a:rPr>
              <a:t>AMENITIES:</a:t>
            </a:r>
            <a:endParaRPr lang="en-PH" sz="1200" b="1" spc="-125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>
              <a:spcAft>
                <a:spcPts val="0"/>
              </a:spcAft>
              <a:buSzPts val="1200"/>
              <a:tabLst>
                <a:tab pos="335280" algn="l"/>
              </a:tabLst>
            </a:pPr>
            <a:r>
              <a:rPr lang="en-GB" sz="1200" dirty="0">
                <a:ea typeface="Tahoma" panose="020B0604030504040204" pitchFamily="34" charset="0"/>
                <a:cs typeface="Tahoma" panose="020B0604030504040204" pitchFamily="34" charset="0"/>
              </a:rPr>
              <a:t>Multi-purpose clubhouse with:</a:t>
            </a:r>
          </a:p>
          <a:p>
            <a:pPr lvl="0" algn="ctr">
              <a:spcAft>
                <a:spcPts val="0"/>
              </a:spcAft>
              <a:buSzPts val="1200"/>
              <a:tabLst>
                <a:tab pos="335280" algn="l"/>
              </a:tabLst>
            </a:pPr>
            <a:r>
              <a:rPr lang="en-GB" sz="1200" i="1" dirty="0">
                <a:ea typeface="Tahoma" panose="020B0604030504040204" pitchFamily="34" charset="0"/>
                <a:cs typeface="Tahoma" panose="020B0604030504040204" pitchFamily="34" charset="0"/>
              </a:rPr>
              <a:t>Tennis court</a:t>
            </a:r>
          </a:p>
          <a:p>
            <a:pPr lvl="0" algn="ctr">
              <a:spcAft>
                <a:spcPts val="0"/>
              </a:spcAft>
              <a:buSzPts val="1200"/>
              <a:tabLst>
                <a:tab pos="335280" algn="l"/>
              </a:tabLst>
            </a:pPr>
            <a:r>
              <a:rPr lang="en-GB" sz="1200" i="1" dirty="0">
                <a:ea typeface="Tahoma" panose="020B0604030504040204" pitchFamily="34" charset="0"/>
                <a:cs typeface="Tahoma" panose="020B0604030504040204" pitchFamily="34" charset="0"/>
              </a:rPr>
              <a:t>Basketball court</a:t>
            </a:r>
          </a:p>
          <a:p>
            <a:pPr lvl="0" algn="ctr">
              <a:spcAft>
                <a:spcPts val="0"/>
              </a:spcAft>
              <a:buSzPts val="1200"/>
              <a:tabLst>
                <a:tab pos="335280" algn="l"/>
              </a:tabLst>
            </a:pPr>
            <a:r>
              <a:rPr lang="en-GB" sz="1200" i="1" dirty="0">
                <a:ea typeface="Tahoma" panose="020B0604030504040204" pitchFamily="34" charset="0"/>
                <a:cs typeface="Tahoma" panose="020B0604030504040204" pitchFamily="34" charset="0"/>
              </a:rPr>
              <a:t>Swimming pool</a:t>
            </a:r>
          </a:p>
          <a:p>
            <a:pPr lvl="0" algn="ctr">
              <a:spcAft>
                <a:spcPts val="0"/>
              </a:spcAft>
              <a:buSzPts val="1200"/>
              <a:tabLst>
                <a:tab pos="335280" algn="l"/>
              </a:tabLst>
            </a:pPr>
            <a:r>
              <a:rPr lang="en-GB" sz="1200" dirty="0">
                <a:ea typeface="Tahoma" panose="020B0604030504040204" pitchFamily="34" charset="0"/>
                <a:cs typeface="Tahoma" panose="020B0604030504040204" pitchFamily="34" charset="0"/>
              </a:rPr>
              <a:t>Concrete curbs and gutters</a:t>
            </a:r>
          </a:p>
          <a:p>
            <a:pPr lvl="0" algn="ctr">
              <a:spcAft>
                <a:spcPts val="0"/>
              </a:spcAft>
              <a:buSzPts val="1200"/>
              <a:tabLst>
                <a:tab pos="335280" algn="l"/>
              </a:tabLst>
            </a:pPr>
            <a:r>
              <a:rPr lang="en-GB" sz="1200" dirty="0">
                <a:ea typeface="Tahoma" panose="020B0604030504040204" pitchFamily="34" charset="0"/>
                <a:cs typeface="Tahoma" panose="020B0604030504040204" pitchFamily="34" charset="0"/>
              </a:rPr>
              <a:t>Landscaped entrance gate</a:t>
            </a:r>
          </a:p>
          <a:p>
            <a:pPr lvl="0" algn="ctr">
              <a:spcAft>
                <a:spcPts val="0"/>
              </a:spcAft>
              <a:buSzPts val="1200"/>
              <a:tabLst>
                <a:tab pos="335280" algn="l"/>
              </a:tabLst>
            </a:pPr>
            <a:r>
              <a:rPr lang="en-GB" sz="1200" dirty="0">
                <a:ea typeface="Tahoma" panose="020B0604030504040204" pitchFamily="34" charset="0"/>
                <a:cs typeface="Tahoma" panose="020B0604030504040204" pitchFamily="34" charset="0"/>
              </a:rPr>
              <a:t>Centralized interrelated water system</a:t>
            </a:r>
          </a:p>
          <a:p>
            <a:pPr lvl="0" algn="ctr">
              <a:spcAft>
                <a:spcPts val="0"/>
              </a:spcAft>
              <a:buSzPts val="1200"/>
              <a:tabLst>
                <a:tab pos="335280" algn="l"/>
              </a:tabLst>
            </a:pPr>
            <a:r>
              <a:rPr lang="en-GB" sz="1200" dirty="0">
                <a:ea typeface="Tahoma" panose="020B0604030504040204" pitchFamily="34" charset="0"/>
                <a:cs typeface="Tahoma" panose="020B0604030504040204" pitchFamily="34" charset="0"/>
              </a:rPr>
              <a:t>Complete electrical facilities</a:t>
            </a:r>
            <a:endParaRPr lang="en-PH" sz="12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xmlns="" id="{B0A1459B-50E6-458E-A86F-6D3AA19963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0349" y="8494418"/>
            <a:ext cx="991366" cy="76605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8622" y="160354"/>
            <a:ext cx="1721054" cy="22272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339" y="4082594"/>
            <a:ext cx="3877617" cy="2828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6802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268</TotalTime>
  <Words>88</Words>
  <Application>Microsoft Office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Adjacency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Nikka Venturina</dc:creator>
  <cp:lastModifiedBy>MKTG Nica</cp:lastModifiedBy>
  <cp:revision>25</cp:revision>
  <dcterms:created xsi:type="dcterms:W3CDTF">2019-05-14T03:08:44Z</dcterms:created>
  <dcterms:modified xsi:type="dcterms:W3CDTF">2021-06-07T06:38:39Z</dcterms:modified>
</cp:coreProperties>
</file>